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sldIdLst>
    <p:sldId id="269" r:id="rId2"/>
    <p:sldId id="257" r:id="rId3"/>
    <p:sldId id="263" r:id="rId4"/>
    <p:sldId id="258" r:id="rId5"/>
    <p:sldId id="262" r:id="rId6"/>
    <p:sldId id="259" r:id="rId7"/>
    <p:sldId id="260" r:id="rId8"/>
    <p:sldId id="261" r:id="rId9"/>
    <p:sldId id="265" r:id="rId10"/>
    <p:sldId id="268" r:id="rId11"/>
    <p:sldId id="267" r:id="rId12"/>
    <p:sldId id="266" r:id="rId13"/>
    <p:sldId id="264"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D60093"/>
    <a:srgbClr val="FF9999"/>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98" d="100"/>
          <a:sy n="98" d="100"/>
        </p:scale>
        <p:origin x="34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sahanumanthu01@gmail.com" userId="98acd4fd96a21269" providerId="LiveId" clId="{7CBCB1F5-FA96-4E11-A778-D3727B387981}"/>
    <pc:docChg chg="undo custSel addSld delSld modSld">
      <pc:chgData name="manasahanumanthu01@gmail.com" userId="98acd4fd96a21269" providerId="LiveId" clId="{7CBCB1F5-FA96-4E11-A778-D3727B387981}" dt="2022-08-10T09:38:20.709" v="435" actId="14100"/>
      <pc:docMkLst>
        <pc:docMk/>
      </pc:docMkLst>
      <pc:sldChg chg="modSp mod">
        <pc:chgData name="manasahanumanthu01@gmail.com" userId="98acd4fd96a21269" providerId="LiveId" clId="{7CBCB1F5-FA96-4E11-A778-D3727B387981}" dt="2022-08-10T09:19:20.242" v="409" actId="20577"/>
        <pc:sldMkLst>
          <pc:docMk/>
          <pc:sldMk cId="2592668828" sldId="257"/>
        </pc:sldMkLst>
        <pc:spChg chg="mod">
          <ac:chgData name="manasahanumanthu01@gmail.com" userId="98acd4fd96a21269" providerId="LiveId" clId="{7CBCB1F5-FA96-4E11-A778-D3727B387981}" dt="2022-08-10T09:19:20.242" v="409" actId="20577"/>
          <ac:spMkLst>
            <pc:docMk/>
            <pc:sldMk cId="2592668828" sldId="257"/>
            <ac:spMk id="3" creationId="{80F24040-CF77-1236-23A1-A96A0CA92875}"/>
          </ac:spMkLst>
        </pc:spChg>
      </pc:sldChg>
      <pc:sldChg chg="addSp delSp modSp mod">
        <pc:chgData name="manasahanumanthu01@gmail.com" userId="98acd4fd96a21269" providerId="LiveId" clId="{7CBCB1F5-FA96-4E11-A778-D3727B387981}" dt="2022-08-10T09:38:20.709" v="435" actId="14100"/>
        <pc:sldMkLst>
          <pc:docMk/>
          <pc:sldMk cId="1275090103" sldId="260"/>
        </pc:sldMkLst>
        <pc:spChg chg="add del mod">
          <ac:chgData name="manasahanumanthu01@gmail.com" userId="98acd4fd96a21269" providerId="LiveId" clId="{7CBCB1F5-FA96-4E11-A778-D3727B387981}" dt="2022-08-10T09:38:19.537" v="432" actId="20577"/>
          <ac:spMkLst>
            <pc:docMk/>
            <pc:sldMk cId="1275090103" sldId="260"/>
            <ac:spMk id="6" creationId="{C28B2CDB-F6FE-1C0F-63C1-E4FFC0B7A740}"/>
          </ac:spMkLst>
        </pc:spChg>
        <pc:spChg chg="mod">
          <ac:chgData name="manasahanumanthu01@gmail.com" userId="98acd4fd96a21269" providerId="LiveId" clId="{7CBCB1F5-FA96-4E11-A778-D3727B387981}" dt="2022-08-10T09:21:54.010" v="412" actId="1076"/>
          <ac:spMkLst>
            <pc:docMk/>
            <pc:sldMk cId="1275090103" sldId="260"/>
            <ac:spMk id="7" creationId="{CED04BD0-A9D4-62BF-240C-1887EBB4B294}"/>
          </ac:spMkLst>
        </pc:spChg>
        <pc:picChg chg="mod">
          <ac:chgData name="manasahanumanthu01@gmail.com" userId="98acd4fd96a21269" providerId="LiveId" clId="{7CBCB1F5-FA96-4E11-A778-D3727B387981}" dt="2022-08-10T09:38:20.709" v="435" actId="14100"/>
          <ac:picMkLst>
            <pc:docMk/>
            <pc:sldMk cId="1275090103" sldId="260"/>
            <ac:picMk id="3" creationId="{F461B47C-44CB-3DED-FB2D-50FAA603E2A0}"/>
          </ac:picMkLst>
        </pc:picChg>
        <pc:picChg chg="add del mod">
          <ac:chgData name="manasahanumanthu01@gmail.com" userId="98acd4fd96a21269" providerId="LiveId" clId="{7CBCB1F5-FA96-4E11-A778-D3727B387981}" dt="2022-08-10T09:38:19.900" v="433" actId="21"/>
          <ac:picMkLst>
            <pc:docMk/>
            <pc:sldMk cId="1275090103" sldId="260"/>
            <ac:picMk id="5" creationId="{745B1EC4-B5AB-42FD-C0FA-A99151E8541C}"/>
          </ac:picMkLst>
        </pc:picChg>
        <pc:picChg chg="mod">
          <ac:chgData name="manasahanumanthu01@gmail.com" userId="98acd4fd96a21269" providerId="LiveId" clId="{7CBCB1F5-FA96-4E11-A778-D3727B387981}" dt="2022-08-10T09:38:18.664" v="430" actId="14100"/>
          <ac:picMkLst>
            <pc:docMk/>
            <pc:sldMk cId="1275090103" sldId="260"/>
            <ac:picMk id="1026" creationId="{C9F30A1B-0FDD-3CDF-2A4F-625CE81F242C}"/>
          </ac:picMkLst>
        </pc:picChg>
      </pc:sldChg>
      <pc:sldChg chg="modSp add del mod">
        <pc:chgData name="manasahanumanthu01@gmail.com" userId="98acd4fd96a21269" providerId="LiveId" clId="{7CBCB1F5-FA96-4E11-A778-D3727B387981}" dt="2022-08-10T09:38:20.343" v="434" actId="2696"/>
        <pc:sldMkLst>
          <pc:docMk/>
          <pc:sldMk cId="2193409581" sldId="261"/>
        </pc:sldMkLst>
        <pc:spChg chg="mod">
          <ac:chgData name="manasahanumanthu01@gmail.com" userId="98acd4fd96a21269" providerId="LiveId" clId="{7CBCB1F5-FA96-4E11-A778-D3727B387981}" dt="2022-08-09T03:30:50.410" v="324" actId="20577"/>
          <ac:spMkLst>
            <pc:docMk/>
            <pc:sldMk cId="2193409581" sldId="261"/>
            <ac:spMk id="2" creationId="{4721F517-542A-223C-0473-BD861643E484}"/>
          </ac:spMkLst>
        </pc:spChg>
      </pc:sldChg>
      <pc:sldChg chg="modSp mod modAnim">
        <pc:chgData name="manasahanumanthu01@gmail.com" userId="98acd4fd96a21269" providerId="LiveId" clId="{7CBCB1F5-FA96-4E11-A778-D3727B387981}" dt="2022-08-09T03:31:02.136" v="332" actId="20577"/>
        <pc:sldMkLst>
          <pc:docMk/>
          <pc:sldMk cId="1172608686" sldId="263"/>
        </pc:sldMkLst>
        <pc:spChg chg="mod">
          <ac:chgData name="manasahanumanthu01@gmail.com" userId="98acd4fd96a21269" providerId="LiveId" clId="{7CBCB1F5-FA96-4E11-A778-D3727B387981}" dt="2022-08-09T03:31:02.136" v="332" actId="20577"/>
          <ac:spMkLst>
            <pc:docMk/>
            <pc:sldMk cId="1172608686" sldId="263"/>
            <ac:spMk id="4" creationId="{9E3063A2-E64F-8DDF-F09A-9C293936BFAC}"/>
          </ac:spMkLst>
        </pc:spChg>
      </pc:sldChg>
      <pc:sldChg chg="addSp delSp modSp mod">
        <pc:chgData name="manasahanumanthu01@gmail.com" userId="98acd4fd96a21269" providerId="LiveId" clId="{7CBCB1F5-FA96-4E11-A778-D3727B387981}" dt="2022-08-09T03:13:48.780" v="256" actId="20577"/>
        <pc:sldMkLst>
          <pc:docMk/>
          <pc:sldMk cId="1364797030" sldId="264"/>
        </pc:sldMkLst>
        <pc:spChg chg="add del mod">
          <ac:chgData name="manasahanumanthu01@gmail.com" userId="98acd4fd96a21269" providerId="LiveId" clId="{7CBCB1F5-FA96-4E11-A778-D3727B387981}" dt="2022-08-09T03:10:56.526" v="1" actId="21"/>
          <ac:spMkLst>
            <pc:docMk/>
            <pc:sldMk cId="1364797030" sldId="264"/>
            <ac:spMk id="7" creationId="{2046EC58-B6AC-B705-97E8-84C15CC67702}"/>
          </ac:spMkLst>
        </pc:spChg>
        <pc:spChg chg="add mod">
          <ac:chgData name="manasahanumanthu01@gmail.com" userId="98acd4fd96a21269" providerId="LiveId" clId="{7CBCB1F5-FA96-4E11-A778-D3727B387981}" dt="2022-08-09T03:13:48.780" v="256" actId="20577"/>
          <ac:spMkLst>
            <pc:docMk/>
            <pc:sldMk cId="1364797030" sldId="264"/>
            <ac:spMk id="8" creationId="{2E57FBA3-1586-04CB-B382-8B06E0FDB040}"/>
          </ac:spMkLst>
        </pc:spChg>
      </pc:sldChg>
      <pc:sldChg chg="modSp mod modAnim">
        <pc:chgData name="manasahanumanthu01@gmail.com" userId="98acd4fd96a21269" providerId="LiveId" clId="{7CBCB1F5-FA96-4E11-A778-D3727B387981}" dt="2022-08-09T09:27:42.960" v="382" actId="1076"/>
        <pc:sldMkLst>
          <pc:docMk/>
          <pc:sldMk cId="4098768802" sldId="265"/>
        </pc:sldMkLst>
        <pc:spChg chg="mod">
          <ac:chgData name="manasahanumanthu01@gmail.com" userId="98acd4fd96a21269" providerId="LiveId" clId="{7CBCB1F5-FA96-4E11-A778-D3727B387981}" dt="2022-08-09T09:27:37.425" v="381" actId="20577"/>
          <ac:spMkLst>
            <pc:docMk/>
            <pc:sldMk cId="4098768802" sldId="265"/>
            <ac:spMk id="3" creationId="{E6402260-E00F-2FEC-43EA-7ED34E87D285}"/>
          </ac:spMkLst>
        </pc:spChg>
        <pc:spChg chg="mod">
          <ac:chgData name="manasahanumanthu01@gmail.com" userId="98acd4fd96a21269" providerId="LiveId" clId="{7CBCB1F5-FA96-4E11-A778-D3727B387981}" dt="2022-08-09T09:27:42.960" v="382" actId="1076"/>
          <ac:spMkLst>
            <pc:docMk/>
            <pc:sldMk cId="4098768802" sldId="265"/>
            <ac:spMk id="6" creationId="{16588F8D-8A9A-D194-6D46-DC6991D006CC}"/>
          </ac:spMkLst>
        </pc:spChg>
      </pc:sldChg>
      <pc:sldChg chg="addSp modSp mod">
        <pc:chgData name="manasahanumanthu01@gmail.com" userId="98acd4fd96a21269" providerId="LiveId" clId="{7CBCB1F5-FA96-4E11-A778-D3727B387981}" dt="2022-08-09T03:19:43.886" v="266"/>
        <pc:sldMkLst>
          <pc:docMk/>
          <pc:sldMk cId="4274306848" sldId="266"/>
        </pc:sldMkLst>
        <pc:spChg chg="add mod">
          <ac:chgData name="manasahanumanthu01@gmail.com" userId="98acd4fd96a21269" providerId="LiveId" clId="{7CBCB1F5-FA96-4E11-A778-D3727B387981}" dt="2022-08-09T03:19:25.468" v="264"/>
          <ac:spMkLst>
            <pc:docMk/>
            <pc:sldMk cId="4274306848" sldId="266"/>
            <ac:spMk id="4" creationId="{A087B8CB-3ED6-A745-EEEE-0F426A540D95}"/>
          </ac:spMkLst>
        </pc:spChg>
        <pc:spChg chg="add mod">
          <ac:chgData name="manasahanumanthu01@gmail.com" userId="98acd4fd96a21269" providerId="LiveId" clId="{7CBCB1F5-FA96-4E11-A778-D3727B387981}" dt="2022-08-09T03:19:43.886" v="266"/>
          <ac:spMkLst>
            <pc:docMk/>
            <pc:sldMk cId="4274306848" sldId="266"/>
            <ac:spMk id="5" creationId="{142DAD67-1142-142F-6353-8BD3BB7265B9}"/>
          </ac:spMkLst>
        </pc:spChg>
      </pc:sldChg>
      <pc:sldChg chg="addSp modSp mod">
        <pc:chgData name="manasahanumanthu01@gmail.com" userId="98acd4fd96a21269" providerId="LiveId" clId="{7CBCB1F5-FA96-4E11-A778-D3727B387981}" dt="2022-08-09T03:18:53.016" v="260"/>
        <pc:sldMkLst>
          <pc:docMk/>
          <pc:sldMk cId="3635718001" sldId="267"/>
        </pc:sldMkLst>
        <pc:spChg chg="add mod">
          <ac:chgData name="manasahanumanthu01@gmail.com" userId="98acd4fd96a21269" providerId="LiveId" clId="{7CBCB1F5-FA96-4E11-A778-D3727B387981}" dt="2022-08-09T03:18:31.612" v="258"/>
          <ac:spMkLst>
            <pc:docMk/>
            <pc:sldMk cId="3635718001" sldId="267"/>
            <ac:spMk id="5" creationId="{D8DF8C0B-7CFC-CE54-47C9-404F49FDFDE6}"/>
          </ac:spMkLst>
        </pc:spChg>
        <pc:spChg chg="add mod">
          <ac:chgData name="manasahanumanthu01@gmail.com" userId="98acd4fd96a21269" providerId="LiveId" clId="{7CBCB1F5-FA96-4E11-A778-D3727B387981}" dt="2022-08-09T03:18:53.016" v="260"/>
          <ac:spMkLst>
            <pc:docMk/>
            <pc:sldMk cId="3635718001" sldId="267"/>
            <ac:spMk id="7" creationId="{CF2DD263-5088-9510-9E71-0DDC5B36E94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C50991-5005-42B4-BDAF-9678DA1A3924}"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3924783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50991-5005-42B4-BDAF-9678DA1A3924}"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1995549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50991-5005-42B4-BDAF-9678DA1A3924}"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C01C3-EC28-4987-8294-AE147FC7D78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48194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50991-5005-42B4-BDAF-9678DA1A3924}"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2611872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50991-5005-42B4-BDAF-9678DA1A3924}"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C01C3-EC28-4987-8294-AE147FC7D78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59914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50991-5005-42B4-BDAF-9678DA1A3924}"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1411682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50991-5005-42B4-BDAF-9678DA1A3924}"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390553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50991-5005-42B4-BDAF-9678DA1A3924}"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2962850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50991-5005-42B4-BDAF-9678DA1A3924}"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312241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50991-5005-42B4-BDAF-9678DA1A3924}" type="datetimeFigureOut">
              <a:rPr lang="en-IN" smtClean="0"/>
              <a:t>10-08-2022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1269747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50991-5005-42B4-BDAF-9678DA1A3924}" type="datetimeFigureOut">
              <a:rPr lang="en-IN" smtClean="0"/>
              <a:t>10-08-2022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590248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50991-5005-42B4-BDAF-9678DA1A3924}" type="datetimeFigureOut">
              <a:rPr lang="en-IN" smtClean="0"/>
              <a:t>10-08-2022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1190252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C50991-5005-42B4-BDAF-9678DA1A3924}" type="datetimeFigureOut">
              <a:rPr lang="en-IN" smtClean="0"/>
              <a:t>10-08-2022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6729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50991-5005-42B4-BDAF-9678DA1A3924}" type="datetimeFigureOut">
              <a:rPr lang="en-IN" smtClean="0"/>
              <a:t>10-08-2022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125363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50991-5005-42B4-BDAF-9678DA1A3924}" type="datetimeFigureOut">
              <a:rPr lang="en-IN" smtClean="0"/>
              <a:t>10-08-2022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882668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50991-5005-42B4-BDAF-9678DA1A3924}" type="datetimeFigureOut">
              <a:rPr lang="en-IN" smtClean="0"/>
              <a:t>10-08-2022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CC01C3-EC28-4987-8294-AE147FC7D783}" type="slidenum">
              <a:rPr lang="en-IN" smtClean="0"/>
              <a:t>‹#›</a:t>
            </a:fld>
            <a:endParaRPr lang="en-IN"/>
          </a:p>
        </p:txBody>
      </p:sp>
    </p:spTree>
    <p:extLst>
      <p:ext uri="{BB962C8B-B14F-4D97-AF65-F5344CB8AC3E}">
        <p14:creationId xmlns:p14="http://schemas.microsoft.com/office/powerpoint/2010/main" val="2460192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1C50991-5005-42B4-BDAF-9678DA1A3924}" type="datetimeFigureOut">
              <a:rPr lang="en-IN" smtClean="0"/>
              <a:t>10-08-2022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F4CC01C3-EC28-4987-8294-AE147FC7D783}" type="slidenum">
              <a:rPr lang="en-IN" smtClean="0"/>
              <a:t>‹#›</a:t>
            </a:fld>
            <a:endParaRPr lang="en-IN"/>
          </a:p>
        </p:txBody>
      </p:sp>
    </p:spTree>
    <p:extLst>
      <p:ext uri="{BB962C8B-B14F-4D97-AF65-F5344CB8AC3E}">
        <p14:creationId xmlns:p14="http://schemas.microsoft.com/office/powerpoint/2010/main" val="3904960176"/>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https://github.com/2110030351"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AB6CC-0BAA-D30B-67F4-63C9F7DC0BC7}"/>
              </a:ext>
            </a:extLst>
          </p:cNvPr>
          <p:cNvPicPr>
            <a:picLocks noChangeAspect="1"/>
          </p:cNvPicPr>
          <p:nvPr/>
        </p:nvPicPr>
        <p:blipFill>
          <a:blip r:embed="rId2"/>
          <a:stretch>
            <a:fillRect/>
          </a:stretch>
        </p:blipFill>
        <p:spPr>
          <a:xfrm>
            <a:off x="382955" y="1005630"/>
            <a:ext cx="8815753" cy="4846740"/>
          </a:xfrm>
          <a:prstGeom prst="rect">
            <a:avLst/>
          </a:prstGeom>
        </p:spPr>
      </p:pic>
    </p:spTree>
    <p:extLst>
      <p:ext uri="{BB962C8B-B14F-4D97-AF65-F5344CB8AC3E}">
        <p14:creationId xmlns:p14="http://schemas.microsoft.com/office/powerpoint/2010/main" val="3864156396"/>
      </p:ext>
    </p:extLst>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02A85C-99F7-D360-EDFE-91AD88E501CD}"/>
              </a:ext>
            </a:extLst>
          </p:cNvPr>
          <p:cNvSpPr txBox="1"/>
          <p:nvPr/>
        </p:nvSpPr>
        <p:spPr>
          <a:xfrm>
            <a:off x="1598874" y="234950"/>
            <a:ext cx="3861707" cy="861774"/>
          </a:xfrm>
          <a:prstGeom prst="rect">
            <a:avLst/>
          </a:prstGeom>
          <a:noFill/>
        </p:spPr>
        <p:txBody>
          <a:bodyPr wrap="square" rtlCol="0">
            <a:spAutoFit/>
          </a:bodyPr>
          <a:lstStyle/>
          <a:p>
            <a:r>
              <a:rPr lang="en-IN" sz="3200" dirty="0"/>
              <a:t>Working process</a:t>
            </a:r>
          </a:p>
          <a:p>
            <a:endParaRPr lang="en-IN" dirty="0"/>
          </a:p>
        </p:txBody>
      </p:sp>
      <p:pic>
        <p:nvPicPr>
          <p:cNvPr id="3" name="Picture 2">
            <a:extLst>
              <a:ext uri="{FF2B5EF4-FFF2-40B4-BE49-F238E27FC236}">
                <a16:creationId xmlns:a16="http://schemas.microsoft.com/office/drawing/2014/main" id="{B8BDB013-66DB-AFE0-4FC0-27888BDDA941}"/>
              </a:ext>
            </a:extLst>
          </p:cNvPr>
          <p:cNvPicPr>
            <a:picLocks noChangeAspect="1"/>
          </p:cNvPicPr>
          <p:nvPr/>
        </p:nvPicPr>
        <p:blipFill>
          <a:blip r:embed="rId2"/>
          <a:stretch>
            <a:fillRect/>
          </a:stretch>
        </p:blipFill>
        <p:spPr>
          <a:xfrm>
            <a:off x="176894" y="1265465"/>
            <a:ext cx="7794798" cy="5592536"/>
          </a:xfrm>
          <a:prstGeom prst="rect">
            <a:avLst/>
          </a:prstGeom>
        </p:spPr>
      </p:pic>
    </p:spTree>
    <p:extLst>
      <p:ext uri="{BB962C8B-B14F-4D97-AF65-F5344CB8AC3E}">
        <p14:creationId xmlns:p14="http://schemas.microsoft.com/office/powerpoint/2010/main" val="2099144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34329-3122-3DCB-D6F8-5B3715C59D31}"/>
              </a:ext>
            </a:extLst>
          </p:cNvPr>
          <p:cNvSpPr txBox="1"/>
          <p:nvPr/>
        </p:nvSpPr>
        <p:spPr>
          <a:xfrm>
            <a:off x="1900518" y="654424"/>
            <a:ext cx="4769223" cy="584775"/>
          </a:xfrm>
          <a:prstGeom prst="rect">
            <a:avLst/>
          </a:prstGeom>
          <a:noFill/>
        </p:spPr>
        <p:txBody>
          <a:bodyPr wrap="square" rtlCol="0">
            <a:spAutoFit/>
          </a:bodyPr>
          <a:lstStyle/>
          <a:p>
            <a:r>
              <a:rPr lang="en-IN" sz="3200" i="1" dirty="0" err="1">
                <a:solidFill>
                  <a:schemeClr val="accent2">
                    <a:lumMod val="75000"/>
                  </a:schemeClr>
                </a:solidFill>
                <a:latin typeface="Comic Sans MS" panose="030F0702030302020204" pitchFamily="66" charset="0"/>
              </a:rPr>
              <a:t>Github</a:t>
            </a:r>
            <a:r>
              <a:rPr lang="en-IN" sz="3200" i="1" dirty="0">
                <a:solidFill>
                  <a:schemeClr val="accent2">
                    <a:lumMod val="75000"/>
                  </a:schemeClr>
                </a:solidFill>
                <a:latin typeface="Comic Sans MS" panose="030F0702030302020204" pitchFamily="66" charset="0"/>
              </a:rPr>
              <a:t> setup</a:t>
            </a:r>
          </a:p>
        </p:txBody>
      </p:sp>
      <p:pic>
        <p:nvPicPr>
          <p:cNvPr id="3" name="Picture 2">
            <a:extLst>
              <a:ext uri="{FF2B5EF4-FFF2-40B4-BE49-F238E27FC236}">
                <a16:creationId xmlns:a16="http://schemas.microsoft.com/office/drawing/2014/main" id="{15348128-5086-336F-7652-037E1DFF7331}"/>
              </a:ext>
            </a:extLst>
          </p:cNvPr>
          <p:cNvPicPr>
            <a:picLocks noChangeAspect="1"/>
          </p:cNvPicPr>
          <p:nvPr/>
        </p:nvPicPr>
        <p:blipFill>
          <a:blip r:embed="rId2"/>
          <a:stretch>
            <a:fillRect/>
          </a:stretch>
        </p:blipFill>
        <p:spPr>
          <a:xfrm>
            <a:off x="385482" y="1389334"/>
            <a:ext cx="4452242" cy="2447560"/>
          </a:xfrm>
          <a:prstGeom prst="rect">
            <a:avLst/>
          </a:prstGeom>
        </p:spPr>
      </p:pic>
      <p:pic>
        <p:nvPicPr>
          <p:cNvPr id="4" name="Picture 3">
            <a:extLst>
              <a:ext uri="{FF2B5EF4-FFF2-40B4-BE49-F238E27FC236}">
                <a16:creationId xmlns:a16="http://schemas.microsoft.com/office/drawing/2014/main" id="{BFC2A76A-10B9-837F-C40B-CC16CB33BF1B}"/>
              </a:ext>
            </a:extLst>
          </p:cNvPr>
          <p:cNvPicPr>
            <a:picLocks noChangeAspect="1"/>
          </p:cNvPicPr>
          <p:nvPr/>
        </p:nvPicPr>
        <p:blipFill>
          <a:blip r:embed="rId3"/>
          <a:stretch>
            <a:fillRect/>
          </a:stretch>
        </p:blipFill>
        <p:spPr>
          <a:xfrm>
            <a:off x="4538974" y="3983708"/>
            <a:ext cx="4620658" cy="2585293"/>
          </a:xfrm>
          <a:prstGeom prst="rect">
            <a:avLst/>
          </a:prstGeom>
        </p:spPr>
      </p:pic>
      <p:pic>
        <p:nvPicPr>
          <p:cNvPr id="6" name="Picture 5">
            <a:extLst>
              <a:ext uri="{FF2B5EF4-FFF2-40B4-BE49-F238E27FC236}">
                <a16:creationId xmlns:a16="http://schemas.microsoft.com/office/drawing/2014/main" id="{10C60D35-F546-C60B-754E-3DF93A68FF59}"/>
              </a:ext>
            </a:extLst>
          </p:cNvPr>
          <p:cNvPicPr>
            <a:picLocks noChangeAspect="1"/>
          </p:cNvPicPr>
          <p:nvPr/>
        </p:nvPicPr>
        <p:blipFill>
          <a:blip r:embed="rId4"/>
          <a:stretch>
            <a:fillRect/>
          </a:stretch>
        </p:blipFill>
        <p:spPr>
          <a:xfrm>
            <a:off x="4657968" y="353796"/>
            <a:ext cx="1172309" cy="1035538"/>
          </a:xfrm>
          <a:prstGeom prst="rect">
            <a:avLst/>
          </a:prstGeom>
        </p:spPr>
      </p:pic>
      <p:sp>
        <p:nvSpPr>
          <p:cNvPr id="5" name="TextBox 4">
            <a:extLst>
              <a:ext uri="{FF2B5EF4-FFF2-40B4-BE49-F238E27FC236}">
                <a16:creationId xmlns:a16="http://schemas.microsoft.com/office/drawing/2014/main" id="{D8DF8C0B-7CFC-CE54-47C9-404F49FDFDE6}"/>
              </a:ext>
            </a:extLst>
          </p:cNvPr>
          <p:cNvSpPr txBox="1"/>
          <p:nvPr/>
        </p:nvSpPr>
        <p:spPr>
          <a:xfrm>
            <a:off x="5181600" y="2078892"/>
            <a:ext cx="4196862" cy="369332"/>
          </a:xfrm>
          <a:prstGeom prst="rect">
            <a:avLst/>
          </a:prstGeom>
          <a:noFill/>
        </p:spPr>
        <p:txBody>
          <a:bodyPr wrap="square" rtlCol="0">
            <a:spAutoFit/>
          </a:bodyPr>
          <a:lstStyle/>
          <a:p>
            <a:r>
              <a:rPr lang="en-IN" dirty="0">
                <a:hlinkClick r:id="rId5"/>
              </a:rPr>
              <a:t>2110030351 (github.com)</a:t>
            </a:r>
            <a:endParaRPr lang="en-IN" dirty="0"/>
          </a:p>
        </p:txBody>
      </p:sp>
      <p:sp>
        <p:nvSpPr>
          <p:cNvPr id="7" name="TextBox 6">
            <a:extLst>
              <a:ext uri="{FF2B5EF4-FFF2-40B4-BE49-F238E27FC236}">
                <a16:creationId xmlns:a16="http://schemas.microsoft.com/office/drawing/2014/main" id="{CF2DD263-5088-9510-9E71-0DDC5B36E94E}"/>
              </a:ext>
            </a:extLst>
          </p:cNvPr>
          <p:cNvSpPr txBox="1"/>
          <p:nvPr/>
        </p:nvSpPr>
        <p:spPr>
          <a:xfrm>
            <a:off x="617415" y="4657969"/>
            <a:ext cx="3727939" cy="369332"/>
          </a:xfrm>
          <a:prstGeom prst="rect">
            <a:avLst/>
          </a:prstGeom>
          <a:noFill/>
        </p:spPr>
        <p:txBody>
          <a:bodyPr wrap="square" rtlCol="0">
            <a:spAutoFit/>
          </a:bodyPr>
          <a:lstStyle/>
          <a:p>
            <a:r>
              <a:rPr lang="en-IN" dirty="0"/>
              <a:t>https://github.com/2110030352</a:t>
            </a:r>
          </a:p>
        </p:txBody>
      </p:sp>
    </p:spTree>
    <p:extLst>
      <p:ext uri="{BB962C8B-B14F-4D97-AF65-F5344CB8AC3E}">
        <p14:creationId xmlns:p14="http://schemas.microsoft.com/office/powerpoint/2010/main" val="363571800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16EF7E-5F73-03CF-FBCE-CF6D4C29A1FB}"/>
              </a:ext>
            </a:extLst>
          </p:cNvPr>
          <p:cNvPicPr>
            <a:picLocks noChangeAspect="1"/>
          </p:cNvPicPr>
          <p:nvPr/>
        </p:nvPicPr>
        <p:blipFill>
          <a:blip r:embed="rId2"/>
          <a:stretch>
            <a:fillRect/>
          </a:stretch>
        </p:blipFill>
        <p:spPr>
          <a:xfrm>
            <a:off x="190799" y="601784"/>
            <a:ext cx="4349939" cy="2671481"/>
          </a:xfrm>
          <a:prstGeom prst="rect">
            <a:avLst/>
          </a:prstGeom>
        </p:spPr>
      </p:pic>
      <p:pic>
        <p:nvPicPr>
          <p:cNvPr id="3" name="Picture 2">
            <a:extLst>
              <a:ext uri="{FF2B5EF4-FFF2-40B4-BE49-F238E27FC236}">
                <a16:creationId xmlns:a16="http://schemas.microsoft.com/office/drawing/2014/main" id="{C35AFBBA-124F-DA58-70ED-428489E86781}"/>
              </a:ext>
            </a:extLst>
          </p:cNvPr>
          <p:cNvPicPr>
            <a:picLocks noChangeAspect="1"/>
          </p:cNvPicPr>
          <p:nvPr/>
        </p:nvPicPr>
        <p:blipFill>
          <a:blip r:embed="rId3"/>
          <a:stretch>
            <a:fillRect/>
          </a:stretch>
        </p:blipFill>
        <p:spPr>
          <a:xfrm>
            <a:off x="4438691" y="3584736"/>
            <a:ext cx="4713125" cy="2840860"/>
          </a:xfrm>
          <a:prstGeom prst="rect">
            <a:avLst/>
          </a:prstGeom>
        </p:spPr>
      </p:pic>
      <p:sp>
        <p:nvSpPr>
          <p:cNvPr id="4" name="TextBox 3">
            <a:extLst>
              <a:ext uri="{FF2B5EF4-FFF2-40B4-BE49-F238E27FC236}">
                <a16:creationId xmlns:a16="http://schemas.microsoft.com/office/drawing/2014/main" id="{A087B8CB-3ED6-A745-EEEE-0F426A540D95}"/>
              </a:ext>
            </a:extLst>
          </p:cNvPr>
          <p:cNvSpPr txBox="1"/>
          <p:nvPr/>
        </p:nvSpPr>
        <p:spPr>
          <a:xfrm>
            <a:off x="4829908" y="1336431"/>
            <a:ext cx="4349939" cy="369332"/>
          </a:xfrm>
          <a:prstGeom prst="rect">
            <a:avLst/>
          </a:prstGeom>
          <a:noFill/>
        </p:spPr>
        <p:txBody>
          <a:bodyPr wrap="square" rtlCol="0">
            <a:spAutoFit/>
          </a:bodyPr>
          <a:lstStyle/>
          <a:p>
            <a:r>
              <a:rPr lang="en-IN" dirty="0"/>
              <a:t>https://github.com/2110030449</a:t>
            </a:r>
          </a:p>
        </p:txBody>
      </p:sp>
      <p:sp>
        <p:nvSpPr>
          <p:cNvPr id="5" name="TextBox 4">
            <a:extLst>
              <a:ext uri="{FF2B5EF4-FFF2-40B4-BE49-F238E27FC236}">
                <a16:creationId xmlns:a16="http://schemas.microsoft.com/office/drawing/2014/main" id="{142DAD67-1142-142F-6353-8BD3BB7265B9}"/>
              </a:ext>
            </a:extLst>
          </p:cNvPr>
          <p:cNvSpPr txBox="1"/>
          <p:nvPr/>
        </p:nvSpPr>
        <p:spPr>
          <a:xfrm>
            <a:off x="190799" y="4177291"/>
            <a:ext cx="4013878" cy="369332"/>
          </a:xfrm>
          <a:prstGeom prst="rect">
            <a:avLst/>
          </a:prstGeom>
          <a:noFill/>
        </p:spPr>
        <p:txBody>
          <a:bodyPr wrap="square" rtlCol="0">
            <a:spAutoFit/>
          </a:bodyPr>
          <a:lstStyle/>
          <a:p>
            <a:r>
              <a:rPr lang="en-IN" dirty="0"/>
              <a:t>https://github.com/sainivedmekala</a:t>
            </a:r>
          </a:p>
        </p:txBody>
      </p:sp>
    </p:spTree>
    <p:extLst>
      <p:ext uri="{BB962C8B-B14F-4D97-AF65-F5344CB8AC3E}">
        <p14:creationId xmlns:p14="http://schemas.microsoft.com/office/powerpoint/2010/main" val="42743068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2F2B8-81BA-E0C8-4AEA-BF63008D35A8}"/>
              </a:ext>
            </a:extLst>
          </p:cNvPr>
          <p:cNvSpPr txBox="1"/>
          <p:nvPr/>
        </p:nvSpPr>
        <p:spPr>
          <a:xfrm>
            <a:off x="1792941" y="636494"/>
            <a:ext cx="4419600" cy="584775"/>
          </a:xfrm>
          <a:prstGeom prst="rect">
            <a:avLst/>
          </a:prstGeom>
          <a:noFill/>
        </p:spPr>
        <p:txBody>
          <a:bodyPr wrap="square" rtlCol="0">
            <a:spAutoFit/>
          </a:bodyPr>
          <a:lstStyle/>
          <a:p>
            <a:r>
              <a:rPr lang="en-IN" sz="3200" i="1" dirty="0">
                <a:solidFill>
                  <a:srgbClr val="FF00FF"/>
                </a:solidFill>
                <a:latin typeface="Comic Sans MS" panose="030F0702030302020204" pitchFamily="66" charset="0"/>
              </a:rPr>
              <a:t>Individual roles</a:t>
            </a:r>
          </a:p>
        </p:txBody>
      </p:sp>
      <p:sp>
        <p:nvSpPr>
          <p:cNvPr id="8" name="TextBox 7">
            <a:extLst>
              <a:ext uri="{FF2B5EF4-FFF2-40B4-BE49-F238E27FC236}">
                <a16:creationId xmlns:a16="http://schemas.microsoft.com/office/drawing/2014/main" id="{2E57FBA3-1586-04CB-B382-8B06E0FDB040}"/>
              </a:ext>
            </a:extLst>
          </p:cNvPr>
          <p:cNvSpPr txBox="1"/>
          <p:nvPr/>
        </p:nvSpPr>
        <p:spPr>
          <a:xfrm>
            <a:off x="1563077" y="1586523"/>
            <a:ext cx="7432431" cy="2677656"/>
          </a:xfrm>
          <a:prstGeom prst="rect">
            <a:avLst/>
          </a:prstGeom>
          <a:noFill/>
        </p:spPr>
        <p:txBody>
          <a:bodyPr wrap="square" rtlCol="0">
            <a:spAutoFit/>
          </a:bodyPr>
          <a:lstStyle/>
          <a:p>
            <a:r>
              <a:rPr lang="en-IN" sz="2800" dirty="0"/>
              <a:t>Ppt – 2110030351</a:t>
            </a:r>
          </a:p>
          <a:p>
            <a:r>
              <a:rPr lang="en-IN" sz="2800" dirty="0"/>
              <a:t>Diagrams – 2110030352</a:t>
            </a:r>
          </a:p>
          <a:p>
            <a:r>
              <a:rPr lang="en-IN" sz="2800" dirty="0"/>
              <a:t>Gathering information – 2110030449 ,                                                                                               2110039476</a:t>
            </a:r>
          </a:p>
          <a:p>
            <a:r>
              <a:rPr lang="en-IN" sz="2800" dirty="0"/>
              <a:t>Coding – 2110030351 , 2110030352 , 2110030449 , 2110039476</a:t>
            </a:r>
          </a:p>
        </p:txBody>
      </p:sp>
    </p:spTree>
    <p:extLst>
      <p:ext uri="{BB962C8B-B14F-4D97-AF65-F5344CB8AC3E}">
        <p14:creationId xmlns:p14="http://schemas.microsoft.com/office/powerpoint/2010/main" val="136479703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4563D-C1B0-6499-E5B8-FEC32B1D5C82}"/>
              </a:ext>
            </a:extLst>
          </p:cNvPr>
          <p:cNvPicPr>
            <a:picLocks noChangeAspect="1"/>
          </p:cNvPicPr>
          <p:nvPr/>
        </p:nvPicPr>
        <p:blipFill>
          <a:blip r:embed="rId2"/>
          <a:stretch>
            <a:fillRect/>
          </a:stretch>
        </p:blipFill>
        <p:spPr>
          <a:xfrm>
            <a:off x="781538" y="971337"/>
            <a:ext cx="7971693" cy="4915326"/>
          </a:xfrm>
          <a:prstGeom prst="rect">
            <a:avLst/>
          </a:prstGeom>
        </p:spPr>
      </p:pic>
    </p:spTree>
    <p:extLst>
      <p:ext uri="{BB962C8B-B14F-4D97-AF65-F5344CB8AC3E}">
        <p14:creationId xmlns:p14="http://schemas.microsoft.com/office/powerpoint/2010/main" val="3406672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0A589B-A2D1-CAD2-A4E9-548038B1DD1B}"/>
              </a:ext>
            </a:extLst>
          </p:cNvPr>
          <p:cNvSpPr txBox="1"/>
          <p:nvPr/>
        </p:nvSpPr>
        <p:spPr>
          <a:xfrm>
            <a:off x="484555" y="591671"/>
            <a:ext cx="10828904" cy="923330"/>
          </a:xfrm>
          <a:prstGeom prst="rect">
            <a:avLst/>
          </a:prstGeom>
          <a:noFill/>
        </p:spPr>
        <p:txBody>
          <a:bodyPr wrap="square" rtlCol="0">
            <a:spAutoFit/>
          </a:bodyPr>
          <a:lstStyle/>
          <a:p>
            <a:r>
              <a:rPr lang="en-IN" sz="3600" b="1" i="1" dirty="0">
                <a:latin typeface="Algerian" panose="04020705040A02060702" pitchFamily="82" charset="0"/>
              </a:rPr>
              <a:t>TRACKING SYSTEM FOR MISSING PERSONS</a:t>
            </a:r>
          </a:p>
          <a:p>
            <a:endParaRPr lang="en-IN" dirty="0"/>
          </a:p>
        </p:txBody>
      </p:sp>
      <p:sp>
        <p:nvSpPr>
          <p:cNvPr id="3" name="TextBox 2">
            <a:extLst>
              <a:ext uri="{FF2B5EF4-FFF2-40B4-BE49-F238E27FC236}">
                <a16:creationId xmlns:a16="http://schemas.microsoft.com/office/drawing/2014/main" id="{80F24040-CF77-1236-23A1-A96A0CA92875}"/>
              </a:ext>
            </a:extLst>
          </p:cNvPr>
          <p:cNvSpPr txBox="1"/>
          <p:nvPr/>
        </p:nvSpPr>
        <p:spPr>
          <a:xfrm>
            <a:off x="1336431" y="1841242"/>
            <a:ext cx="7346461" cy="4524315"/>
          </a:xfrm>
          <a:prstGeom prst="rect">
            <a:avLst/>
          </a:prstGeom>
          <a:noFill/>
        </p:spPr>
        <p:txBody>
          <a:bodyPr wrap="square" rtlCol="0">
            <a:spAutoFit/>
          </a:bodyPr>
          <a:lstStyle/>
          <a:p>
            <a:pPr algn="r"/>
            <a:r>
              <a:rPr lang="en-IN" sz="3200" b="1" i="1" dirty="0">
                <a:solidFill>
                  <a:srgbClr val="C00000"/>
                </a:solidFill>
                <a:latin typeface="Comic Sans MS" panose="030F0702030302020204" pitchFamily="66" charset="0"/>
              </a:rPr>
              <a:t>TEAM  MEMBERS  </a:t>
            </a:r>
            <a:r>
              <a:rPr lang="en-IN" sz="3200" b="1" i="1" dirty="0">
                <a:solidFill>
                  <a:srgbClr val="C00000"/>
                </a:solidFill>
              </a:rPr>
              <a:t>:</a:t>
            </a:r>
          </a:p>
          <a:p>
            <a:pPr algn="r"/>
            <a:endParaRPr lang="en-IN" sz="3200" b="1" i="1" dirty="0">
              <a:solidFill>
                <a:srgbClr val="C00000"/>
              </a:solidFill>
            </a:endParaRPr>
          </a:p>
          <a:p>
            <a:pPr algn="r"/>
            <a:r>
              <a:rPr lang="en-IN" sz="3200" b="1" i="1" dirty="0">
                <a:latin typeface="Candara Light" panose="020E0502030303020204" pitchFamily="34" charset="0"/>
              </a:rPr>
              <a:t>2110030351 - H. </a:t>
            </a:r>
            <a:r>
              <a:rPr lang="en-IN" sz="3200" b="1" i="1" dirty="0" err="1">
                <a:latin typeface="Candara Light" panose="020E0502030303020204" pitchFamily="34" charset="0"/>
              </a:rPr>
              <a:t>Manasa</a:t>
            </a:r>
            <a:endParaRPr lang="en-IN" sz="3200" b="1" i="1" dirty="0">
              <a:latin typeface="Candara Light" panose="020E0502030303020204" pitchFamily="34" charset="0"/>
            </a:endParaRPr>
          </a:p>
          <a:p>
            <a:pPr algn="r"/>
            <a:r>
              <a:rPr lang="en-IN" sz="3200" b="1" i="1" dirty="0">
                <a:latin typeface="Candara Light" panose="020E0502030303020204" pitchFamily="34" charset="0"/>
              </a:rPr>
              <a:t>2110030352 - T. </a:t>
            </a:r>
            <a:r>
              <a:rPr lang="en-IN" sz="3200" b="1" i="1" dirty="0" err="1">
                <a:latin typeface="Candara Light" panose="020E0502030303020204" pitchFamily="34" charset="0"/>
              </a:rPr>
              <a:t>Nikitha</a:t>
            </a:r>
            <a:r>
              <a:rPr lang="en-IN" sz="3200" b="1" i="1" dirty="0">
                <a:latin typeface="Candara Light" panose="020E0502030303020204" pitchFamily="34" charset="0"/>
              </a:rPr>
              <a:t> Reddy</a:t>
            </a:r>
          </a:p>
          <a:p>
            <a:pPr algn="r"/>
            <a:r>
              <a:rPr lang="en-IN" sz="3200" b="1" i="1" dirty="0">
                <a:latin typeface="Candara Light" panose="020E0502030303020204" pitchFamily="34" charset="0"/>
              </a:rPr>
              <a:t>2110030449 - A. Sri </a:t>
            </a:r>
            <a:r>
              <a:rPr lang="en-IN" sz="3200" b="1" i="1" dirty="0" err="1">
                <a:latin typeface="Candara Light" panose="020E0502030303020204" pitchFamily="34" charset="0"/>
              </a:rPr>
              <a:t>Varshini</a:t>
            </a:r>
            <a:endParaRPr lang="en-IN" sz="3200" b="1" i="1" dirty="0">
              <a:latin typeface="Candara Light" panose="020E0502030303020204" pitchFamily="34" charset="0"/>
            </a:endParaRPr>
          </a:p>
          <a:p>
            <a:pPr algn="r"/>
            <a:r>
              <a:rPr lang="en-IN" sz="3200" b="1" i="1" dirty="0">
                <a:latin typeface="Candara Light" panose="020E0502030303020204" pitchFamily="34" charset="0"/>
              </a:rPr>
              <a:t>2110039476 – Sai </a:t>
            </a:r>
            <a:r>
              <a:rPr lang="en-IN" sz="3200" b="1" i="1" dirty="0" err="1">
                <a:latin typeface="Candara Light" panose="020E0502030303020204" pitchFamily="34" charset="0"/>
              </a:rPr>
              <a:t>Nived</a:t>
            </a:r>
            <a:endParaRPr lang="en-IN" sz="3200" b="1" i="1" dirty="0">
              <a:latin typeface="Candara Light" panose="020E0502030303020204" pitchFamily="34" charset="0"/>
            </a:endParaRPr>
          </a:p>
          <a:p>
            <a:pPr algn="r"/>
            <a:endParaRPr lang="en-IN" sz="3200" dirty="0"/>
          </a:p>
          <a:p>
            <a:pPr algn="r"/>
            <a:r>
              <a:rPr lang="en-IN" sz="3200" b="1" i="1" dirty="0">
                <a:solidFill>
                  <a:srgbClr val="C00000"/>
                </a:solidFill>
                <a:latin typeface="Comic Sans MS" panose="030F0702030302020204" pitchFamily="66" charset="0"/>
              </a:rPr>
              <a:t>Under the guidance of  </a:t>
            </a:r>
            <a:r>
              <a:rPr lang="en-IN" sz="3200" b="1" dirty="0">
                <a:solidFill>
                  <a:srgbClr val="C00000"/>
                </a:solidFill>
                <a:latin typeface="Comic Sans MS" panose="030F0702030302020204" pitchFamily="66" charset="0"/>
              </a:rPr>
              <a:t>:</a:t>
            </a:r>
          </a:p>
          <a:p>
            <a:pPr algn="r"/>
            <a:r>
              <a:rPr lang="en-IN" sz="3200" dirty="0" err="1"/>
              <a:t>Dr.Shadab</a:t>
            </a:r>
            <a:endParaRPr lang="en-IN" sz="3200" dirty="0"/>
          </a:p>
        </p:txBody>
      </p:sp>
      <p:pic>
        <p:nvPicPr>
          <p:cNvPr id="5" name="Picture 4">
            <a:extLst>
              <a:ext uri="{FF2B5EF4-FFF2-40B4-BE49-F238E27FC236}">
                <a16:creationId xmlns:a16="http://schemas.microsoft.com/office/drawing/2014/main" id="{E1CA52C1-1D35-3727-86C9-44C6F6E93C46}"/>
              </a:ext>
            </a:extLst>
          </p:cNvPr>
          <p:cNvPicPr>
            <a:picLocks noChangeAspect="1"/>
          </p:cNvPicPr>
          <p:nvPr/>
        </p:nvPicPr>
        <p:blipFill>
          <a:blip r:embed="rId2"/>
          <a:stretch>
            <a:fillRect/>
          </a:stretch>
        </p:blipFill>
        <p:spPr>
          <a:xfrm>
            <a:off x="286475" y="1609969"/>
            <a:ext cx="3519618" cy="2927526"/>
          </a:xfrm>
          <a:prstGeom prst="rect">
            <a:avLst/>
          </a:prstGeom>
        </p:spPr>
      </p:pic>
    </p:spTree>
    <p:extLst>
      <p:ext uri="{BB962C8B-B14F-4D97-AF65-F5344CB8AC3E}">
        <p14:creationId xmlns:p14="http://schemas.microsoft.com/office/powerpoint/2010/main" val="2592668828"/>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87445-354B-D7DF-F14D-C3B8A27895DC}"/>
              </a:ext>
            </a:extLst>
          </p:cNvPr>
          <p:cNvSpPr txBox="1"/>
          <p:nvPr/>
        </p:nvSpPr>
        <p:spPr>
          <a:xfrm>
            <a:off x="2088776" y="681317"/>
            <a:ext cx="4329953" cy="861774"/>
          </a:xfrm>
          <a:prstGeom prst="rect">
            <a:avLst/>
          </a:prstGeom>
          <a:noFill/>
        </p:spPr>
        <p:txBody>
          <a:bodyPr wrap="square" rtlCol="0">
            <a:spAutoFit/>
          </a:bodyPr>
          <a:lstStyle/>
          <a:p>
            <a:r>
              <a:rPr lang="en-IN" sz="3200" i="1" dirty="0">
                <a:solidFill>
                  <a:schemeClr val="accent6">
                    <a:lumMod val="75000"/>
                  </a:schemeClr>
                </a:solidFill>
                <a:latin typeface="Comic Sans MS" panose="030F0702030302020204" pitchFamily="66" charset="0"/>
              </a:rPr>
              <a:t>Agenda</a:t>
            </a:r>
          </a:p>
          <a:p>
            <a:endParaRPr lang="en-IN" dirty="0"/>
          </a:p>
        </p:txBody>
      </p:sp>
      <p:sp>
        <p:nvSpPr>
          <p:cNvPr id="4" name="TextBox 3">
            <a:extLst>
              <a:ext uri="{FF2B5EF4-FFF2-40B4-BE49-F238E27FC236}">
                <a16:creationId xmlns:a16="http://schemas.microsoft.com/office/drawing/2014/main" id="{9E3063A2-E64F-8DDF-F09A-9C293936BFAC}"/>
              </a:ext>
            </a:extLst>
          </p:cNvPr>
          <p:cNvSpPr txBox="1"/>
          <p:nvPr/>
        </p:nvSpPr>
        <p:spPr>
          <a:xfrm>
            <a:off x="1694328" y="1801906"/>
            <a:ext cx="5269179" cy="4247317"/>
          </a:xfrm>
          <a:prstGeom prst="rect">
            <a:avLst/>
          </a:prstGeom>
          <a:noFill/>
        </p:spPr>
        <p:txBody>
          <a:bodyPr wrap="square" rtlCol="0">
            <a:spAutoFit/>
          </a:bodyPr>
          <a:lstStyle/>
          <a:p>
            <a:pPr marL="457200" indent="-457200">
              <a:buFont typeface="Arial" panose="020B0604020202020204" pitchFamily="34" charset="0"/>
              <a:buChar char="•"/>
            </a:pPr>
            <a:r>
              <a:rPr lang="en-IN" sz="2800" dirty="0"/>
              <a:t>Introduction</a:t>
            </a:r>
          </a:p>
          <a:p>
            <a:pPr marL="457200" indent="-457200">
              <a:buFont typeface="Arial" panose="020B0604020202020204" pitchFamily="34" charset="0"/>
              <a:buChar char="•"/>
            </a:pPr>
            <a:r>
              <a:rPr lang="en-IN" sz="2800" dirty="0"/>
              <a:t>Naïve Solutions</a:t>
            </a:r>
          </a:p>
          <a:p>
            <a:pPr marL="457200" indent="-457200">
              <a:buFont typeface="Arial" panose="020B0604020202020204" pitchFamily="34" charset="0"/>
              <a:buChar char="•"/>
            </a:pPr>
            <a:r>
              <a:rPr lang="en-IN" sz="2800" dirty="0"/>
              <a:t>Merits &amp; Demerits</a:t>
            </a:r>
          </a:p>
          <a:p>
            <a:pPr marL="457200" indent="-457200">
              <a:buFont typeface="Arial" panose="020B0604020202020204" pitchFamily="34" charset="0"/>
              <a:buChar char="•"/>
            </a:pPr>
            <a:r>
              <a:rPr lang="en-IN" sz="2800" dirty="0"/>
              <a:t>Design Modelling Diagram</a:t>
            </a:r>
          </a:p>
          <a:p>
            <a:pPr marL="457200" indent="-457200">
              <a:buFont typeface="Arial" panose="020B0604020202020204" pitchFamily="34" charset="0"/>
              <a:buChar char="•"/>
            </a:pPr>
            <a:r>
              <a:rPr lang="en-IN" sz="2800"/>
              <a:t>Articles</a:t>
            </a:r>
            <a:endParaRPr lang="en-IN" sz="2800" dirty="0"/>
          </a:p>
          <a:p>
            <a:pPr marL="457200" indent="-457200">
              <a:buFont typeface="Arial" panose="020B0604020202020204" pitchFamily="34" charset="0"/>
              <a:buChar char="•"/>
            </a:pPr>
            <a:r>
              <a:rPr lang="en-IN" sz="2800" dirty="0"/>
              <a:t>Required Data Base &amp; Tools</a:t>
            </a:r>
          </a:p>
          <a:p>
            <a:pPr marL="457200" indent="-457200">
              <a:buFont typeface="Arial" panose="020B0604020202020204" pitchFamily="34" charset="0"/>
              <a:buChar char="•"/>
            </a:pPr>
            <a:r>
              <a:rPr lang="en-IN" sz="2800" dirty="0"/>
              <a:t>Working process</a:t>
            </a:r>
          </a:p>
          <a:p>
            <a:pPr marL="457200" indent="-457200">
              <a:buFont typeface="Arial" panose="020B0604020202020204" pitchFamily="34" charset="0"/>
              <a:buChar char="•"/>
            </a:pPr>
            <a:r>
              <a:rPr lang="en-IN" sz="2800" dirty="0"/>
              <a:t>GitHub Setup</a:t>
            </a:r>
          </a:p>
          <a:p>
            <a:pPr marL="457200" indent="-457200">
              <a:buFont typeface="Arial" panose="020B0604020202020204" pitchFamily="34" charset="0"/>
              <a:buChar char="•"/>
            </a:pPr>
            <a:r>
              <a:rPr lang="en-IN" sz="2800" dirty="0"/>
              <a:t>Individual Roles</a:t>
            </a:r>
          </a:p>
          <a:p>
            <a:pPr marL="285750" indent="-285750">
              <a:buFont typeface="Wingdings" panose="05000000000000000000" pitchFamily="2" charset="2"/>
              <a:buChar char="v"/>
            </a:pPr>
            <a:endParaRPr lang="en-IN" dirty="0"/>
          </a:p>
        </p:txBody>
      </p:sp>
      <p:pic>
        <p:nvPicPr>
          <p:cNvPr id="5" name="Picture 4">
            <a:extLst>
              <a:ext uri="{FF2B5EF4-FFF2-40B4-BE49-F238E27FC236}">
                <a16:creationId xmlns:a16="http://schemas.microsoft.com/office/drawing/2014/main" id="{8EF1988F-0132-6115-51A8-434FCFA74D4A}"/>
              </a:ext>
            </a:extLst>
          </p:cNvPr>
          <p:cNvPicPr>
            <a:picLocks noChangeAspect="1"/>
          </p:cNvPicPr>
          <p:nvPr/>
        </p:nvPicPr>
        <p:blipFill>
          <a:blip r:embed="rId2"/>
          <a:stretch>
            <a:fillRect/>
          </a:stretch>
        </p:blipFill>
        <p:spPr>
          <a:xfrm>
            <a:off x="6963508" y="1616864"/>
            <a:ext cx="2336800" cy="3408428"/>
          </a:xfrm>
          <a:prstGeom prst="rect">
            <a:avLst/>
          </a:prstGeom>
        </p:spPr>
      </p:pic>
    </p:spTree>
    <p:extLst>
      <p:ext uri="{BB962C8B-B14F-4D97-AF65-F5344CB8AC3E}">
        <p14:creationId xmlns:p14="http://schemas.microsoft.com/office/powerpoint/2010/main" val="117260868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A14DC4-8FA8-6229-E799-D36EB5412BB9}"/>
              </a:ext>
            </a:extLst>
          </p:cNvPr>
          <p:cNvSpPr txBox="1"/>
          <p:nvPr/>
        </p:nvSpPr>
        <p:spPr>
          <a:xfrm>
            <a:off x="586154" y="675877"/>
            <a:ext cx="7751023" cy="584775"/>
          </a:xfrm>
          <a:prstGeom prst="rect">
            <a:avLst/>
          </a:prstGeom>
          <a:noFill/>
        </p:spPr>
        <p:txBody>
          <a:bodyPr wrap="square" rtlCol="0">
            <a:spAutoFit/>
          </a:bodyPr>
          <a:lstStyle/>
          <a:p>
            <a:r>
              <a:rPr lang="en-IN" sz="3200" i="1" dirty="0">
                <a:solidFill>
                  <a:srgbClr val="FF9999"/>
                </a:solidFill>
                <a:latin typeface="Comic Sans MS" panose="030F0702030302020204" pitchFamily="66" charset="0"/>
              </a:rPr>
              <a:t>Introduction </a:t>
            </a:r>
          </a:p>
        </p:txBody>
      </p:sp>
      <p:sp>
        <p:nvSpPr>
          <p:cNvPr id="3" name="TextBox 2">
            <a:extLst>
              <a:ext uri="{FF2B5EF4-FFF2-40B4-BE49-F238E27FC236}">
                <a16:creationId xmlns:a16="http://schemas.microsoft.com/office/drawing/2014/main" id="{6125AF3D-CD7F-FF21-160E-FFD79EEC5FC3}"/>
              </a:ext>
            </a:extLst>
          </p:cNvPr>
          <p:cNvSpPr txBox="1"/>
          <p:nvPr/>
        </p:nvSpPr>
        <p:spPr>
          <a:xfrm>
            <a:off x="281355" y="1260652"/>
            <a:ext cx="9347200" cy="2031325"/>
          </a:xfrm>
          <a:prstGeom prst="rect">
            <a:avLst/>
          </a:prstGeom>
          <a:noFill/>
        </p:spPr>
        <p:txBody>
          <a:bodyPr wrap="square" rtlCol="0">
            <a:spAutoFit/>
          </a:bodyPr>
          <a:lstStyle/>
          <a:p>
            <a:r>
              <a:rPr lang="en-US" sz="1800" dirty="0"/>
              <a:t>Manual System for finding missing person have very long procedure and takes more time. More time is require for launching an FIR in police station to find lost person. Also during manual process number of manpower for searching lost person is less.</a:t>
            </a:r>
          </a:p>
          <a:p>
            <a:r>
              <a:rPr lang="en-IN" sz="1800" dirty="0"/>
              <a:t>                              </a:t>
            </a:r>
          </a:p>
          <a:p>
            <a:r>
              <a:rPr lang="en-IN" sz="1800" dirty="0"/>
              <a:t>                       To overcome from this , we wanted to develop an application which makes the task easier to find the missing person.</a:t>
            </a:r>
            <a:endParaRPr lang="en-US" sz="1800" dirty="0"/>
          </a:p>
          <a:p>
            <a:endParaRPr lang="en-IN" dirty="0"/>
          </a:p>
        </p:txBody>
      </p:sp>
      <p:pic>
        <p:nvPicPr>
          <p:cNvPr id="7" name="Picture 6">
            <a:extLst>
              <a:ext uri="{FF2B5EF4-FFF2-40B4-BE49-F238E27FC236}">
                <a16:creationId xmlns:a16="http://schemas.microsoft.com/office/drawing/2014/main" id="{A14D16B1-5FF7-25E6-851E-B3D78631A324}"/>
              </a:ext>
            </a:extLst>
          </p:cNvPr>
          <p:cNvPicPr>
            <a:picLocks noChangeAspect="1"/>
          </p:cNvPicPr>
          <p:nvPr/>
        </p:nvPicPr>
        <p:blipFill>
          <a:blip r:embed="rId2"/>
          <a:stretch>
            <a:fillRect/>
          </a:stretch>
        </p:blipFill>
        <p:spPr>
          <a:xfrm>
            <a:off x="640863" y="3429001"/>
            <a:ext cx="7963876" cy="3321424"/>
          </a:xfrm>
          <a:prstGeom prst="rect">
            <a:avLst/>
          </a:prstGeom>
          <a:ln w="38100">
            <a:solidFill>
              <a:srgbClr val="002060"/>
            </a:solidFill>
          </a:ln>
        </p:spPr>
      </p:pic>
    </p:spTree>
    <p:extLst>
      <p:ext uri="{BB962C8B-B14F-4D97-AF65-F5344CB8AC3E}">
        <p14:creationId xmlns:p14="http://schemas.microsoft.com/office/powerpoint/2010/main" val="68467722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FD9682-5351-724B-3884-5A88A70A2D75}"/>
              </a:ext>
            </a:extLst>
          </p:cNvPr>
          <p:cNvSpPr txBox="1"/>
          <p:nvPr/>
        </p:nvSpPr>
        <p:spPr>
          <a:xfrm>
            <a:off x="359509" y="690282"/>
            <a:ext cx="7565292" cy="584775"/>
          </a:xfrm>
          <a:prstGeom prst="rect">
            <a:avLst/>
          </a:prstGeom>
          <a:noFill/>
        </p:spPr>
        <p:txBody>
          <a:bodyPr wrap="square" rtlCol="0">
            <a:spAutoFit/>
          </a:bodyPr>
          <a:lstStyle/>
          <a:p>
            <a:r>
              <a:rPr lang="en-IN" sz="3200" i="1" dirty="0">
                <a:solidFill>
                  <a:schemeClr val="accent2">
                    <a:lumMod val="50000"/>
                  </a:schemeClr>
                </a:solidFill>
                <a:latin typeface="Comic Sans MS" panose="030F0702030302020204" pitchFamily="66" charset="0"/>
              </a:rPr>
              <a:t>Naïve Solutions</a:t>
            </a:r>
          </a:p>
        </p:txBody>
      </p:sp>
      <p:sp>
        <p:nvSpPr>
          <p:cNvPr id="3" name="TextBox 2">
            <a:extLst>
              <a:ext uri="{FF2B5EF4-FFF2-40B4-BE49-F238E27FC236}">
                <a16:creationId xmlns:a16="http://schemas.microsoft.com/office/drawing/2014/main" id="{BADFD9E9-BFEE-1F85-19A6-079A141783C0}"/>
              </a:ext>
            </a:extLst>
          </p:cNvPr>
          <p:cNvSpPr txBox="1"/>
          <p:nvPr/>
        </p:nvSpPr>
        <p:spPr>
          <a:xfrm>
            <a:off x="234462" y="1532964"/>
            <a:ext cx="9253415" cy="2031325"/>
          </a:xfrm>
          <a:prstGeom prst="rect">
            <a:avLst/>
          </a:prstGeom>
          <a:noFill/>
        </p:spPr>
        <p:txBody>
          <a:bodyPr wrap="square" rtlCol="0">
            <a:spAutoFit/>
          </a:bodyPr>
          <a:lstStyle/>
          <a:p>
            <a:pPr marL="342900" indent="-342900">
              <a:buFont typeface="Arial" panose="020B0604020202020204" pitchFamily="34" charset="0"/>
              <a:buChar char="•"/>
            </a:pPr>
            <a:r>
              <a:rPr lang="en-US" sz="1800" dirty="0"/>
              <a:t>There are many lost and found systems which are more concerned with things like mobile phones, watches, wallets, etc.</a:t>
            </a:r>
          </a:p>
          <a:p>
            <a:pPr marL="342900" indent="-342900">
              <a:buFont typeface="Arial" panose="020B0604020202020204" pitchFamily="34" charset="0"/>
              <a:buChar char="•"/>
            </a:pPr>
            <a:r>
              <a:rPr lang="en-US" sz="1800" dirty="0"/>
              <a:t>The names of such systems are </a:t>
            </a:r>
            <a:r>
              <a:rPr lang="en-US" sz="1800" dirty="0" err="1"/>
              <a:t>vFound</a:t>
            </a:r>
            <a:r>
              <a:rPr lang="en-US" sz="1800" dirty="0"/>
              <a:t>, etc. </a:t>
            </a:r>
            <a:endParaRPr lang="en-IN" sz="1800" dirty="0"/>
          </a:p>
          <a:p>
            <a:pPr marL="342900" indent="-342900">
              <a:buFont typeface="Arial" panose="020B0604020202020204" pitchFamily="34" charset="0"/>
              <a:buChar char="•"/>
            </a:pPr>
            <a:r>
              <a:rPr lang="en-IN" sz="1800" dirty="0"/>
              <a:t> </a:t>
            </a:r>
            <a:r>
              <a:rPr lang="en-US" sz="1800" dirty="0"/>
              <a:t>The US National Institute of Justice’s National Missing and Unidentified Persons System (</a:t>
            </a:r>
            <a:r>
              <a:rPr lang="en-US" sz="1800" dirty="0" err="1"/>
              <a:t>NamUs</a:t>
            </a:r>
            <a:r>
              <a:rPr lang="en-US" sz="1800" dirty="0"/>
              <a:t>) is a national centralized repository and resource center for missing persons. </a:t>
            </a:r>
          </a:p>
          <a:p>
            <a:endParaRPr lang="en-IN" dirty="0"/>
          </a:p>
        </p:txBody>
      </p:sp>
      <p:pic>
        <p:nvPicPr>
          <p:cNvPr id="6" name="Picture 5">
            <a:extLst>
              <a:ext uri="{FF2B5EF4-FFF2-40B4-BE49-F238E27FC236}">
                <a16:creationId xmlns:a16="http://schemas.microsoft.com/office/drawing/2014/main" id="{C706C609-6CCE-8193-9493-B28EF211F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246" y="3108553"/>
            <a:ext cx="5564555" cy="3479818"/>
          </a:xfrm>
          <a:prstGeom prst="rect">
            <a:avLst/>
          </a:prstGeom>
        </p:spPr>
      </p:pic>
    </p:spTree>
    <p:extLst>
      <p:ext uri="{BB962C8B-B14F-4D97-AF65-F5344CB8AC3E}">
        <p14:creationId xmlns:p14="http://schemas.microsoft.com/office/powerpoint/2010/main" val="1299195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E6B136-D554-5FE6-F1D5-1411443795B3}"/>
              </a:ext>
            </a:extLst>
          </p:cNvPr>
          <p:cNvSpPr txBox="1"/>
          <p:nvPr/>
        </p:nvSpPr>
        <p:spPr>
          <a:xfrm>
            <a:off x="195385" y="689790"/>
            <a:ext cx="7753091" cy="584775"/>
          </a:xfrm>
          <a:prstGeom prst="rect">
            <a:avLst/>
          </a:prstGeom>
          <a:noFill/>
        </p:spPr>
        <p:txBody>
          <a:bodyPr wrap="square" rtlCol="0">
            <a:spAutoFit/>
          </a:bodyPr>
          <a:lstStyle/>
          <a:p>
            <a:r>
              <a:rPr lang="en-IN" sz="3200" i="1" dirty="0">
                <a:solidFill>
                  <a:srgbClr val="0070C0"/>
                </a:solidFill>
                <a:latin typeface="Comic Sans MS" panose="030F0702030302020204" pitchFamily="66" charset="0"/>
              </a:rPr>
              <a:t>Merits &amp; Demerits</a:t>
            </a:r>
          </a:p>
        </p:txBody>
      </p:sp>
      <p:sp>
        <p:nvSpPr>
          <p:cNvPr id="5" name="TextBox 4">
            <a:extLst>
              <a:ext uri="{FF2B5EF4-FFF2-40B4-BE49-F238E27FC236}">
                <a16:creationId xmlns:a16="http://schemas.microsoft.com/office/drawing/2014/main" id="{90A7EAD5-A672-BB1B-3BDD-8A7CE4109166}"/>
              </a:ext>
            </a:extLst>
          </p:cNvPr>
          <p:cNvSpPr txBox="1"/>
          <p:nvPr/>
        </p:nvSpPr>
        <p:spPr>
          <a:xfrm>
            <a:off x="140678" y="1859339"/>
            <a:ext cx="4681414" cy="3724096"/>
          </a:xfrm>
          <a:prstGeom prst="rect">
            <a:avLst/>
          </a:prstGeom>
          <a:noFill/>
        </p:spPr>
        <p:txBody>
          <a:bodyPr wrap="square" rtlCol="0">
            <a:spAutoFit/>
          </a:bodyPr>
          <a:lstStyle/>
          <a:p>
            <a:r>
              <a:rPr lang="en-US" sz="2800" b="1" dirty="0">
                <a:solidFill>
                  <a:schemeClr val="tx1">
                    <a:lumMod val="95000"/>
                    <a:lumOff val="5000"/>
                  </a:schemeClr>
                </a:solidFill>
                <a:latin typeface="Ink Free" panose="03080402000500000000" pitchFamily="66" charset="0"/>
              </a:rPr>
              <a:t>Merits of our </a:t>
            </a:r>
            <a:r>
              <a:rPr lang="en-US" sz="2800" b="1" dirty="0" err="1">
                <a:solidFill>
                  <a:schemeClr val="tx1">
                    <a:lumMod val="95000"/>
                    <a:lumOff val="5000"/>
                  </a:schemeClr>
                </a:solidFill>
                <a:latin typeface="Ink Free" panose="03080402000500000000" pitchFamily="66" charset="0"/>
              </a:rPr>
              <a:t>appilication</a:t>
            </a:r>
            <a:r>
              <a:rPr lang="en-US" sz="2800" b="1" dirty="0">
                <a:solidFill>
                  <a:schemeClr val="tx1">
                    <a:lumMod val="95000"/>
                    <a:lumOff val="5000"/>
                  </a:schemeClr>
                </a:solidFill>
                <a:latin typeface="Ink Free" panose="03080402000500000000" pitchFamily="66" charset="0"/>
              </a:rPr>
              <a:t> :</a:t>
            </a:r>
          </a:p>
          <a:p>
            <a:r>
              <a:rPr lang="en-US" dirty="0"/>
              <a:t> </a:t>
            </a:r>
          </a:p>
          <a:p>
            <a:r>
              <a:rPr lang="en-US" dirty="0"/>
              <a:t> Easy to upload and view Complaint. </a:t>
            </a:r>
          </a:p>
          <a:p>
            <a:r>
              <a:rPr lang="en-US" dirty="0"/>
              <a:t> All trust users can add complaint.</a:t>
            </a:r>
          </a:p>
          <a:p>
            <a:r>
              <a:rPr lang="en-US" dirty="0"/>
              <a:t> Simple GUI. </a:t>
            </a:r>
          </a:p>
          <a:p>
            <a:r>
              <a:rPr lang="en-US" dirty="0"/>
              <a:t> Easy to view information</a:t>
            </a:r>
          </a:p>
          <a:p>
            <a:endParaRPr lang="en-US" dirty="0"/>
          </a:p>
          <a:p>
            <a:endParaRPr lang="en-US" dirty="0"/>
          </a:p>
          <a:p>
            <a:r>
              <a:rPr lang="en-US" sz="2800" b="1" dirty="0">
                <a:latin typeface="Ink Free" panose="03080402000500000000" pitchFamily="66" charset="0"/>
              </a:rPr>
              <a:t>Demerits of our </a:t>
            </a:r>
            <a:r>
              <a:rPr lang="en-US" sz="2800" b="1" dirty="0" err="1">
                <a:latin typeface="Ink Free" panose="03080402000500000000" pitchFamily="66" charset="0"/>
              </a:rPr>
              <a:t>appilication</a:t>
            </a:r>
            <a:r>
              <a:rPr lang="en-US" sz="2800" b="1" dirty="0">
                <a:latin typeface="Ink Free" panose="03080402000500000000" pitchFamily="66" charset="0"/>
              </a:rPr>
              <a:t> : </a:t>
            </a:r>
          </a:p>
          <a:p>
            <a:endParaRPr lang="en-US" dirty="0"/>
          </a:p>
          <a:p>
            <a:r>
              <a:rPr lang="en-US" dirty="0"/>
              <a:t> Require Internet connection. </a:t>
            </a:r>
          </a:p>
          <a:p>
            <a:r>
              <a:rPr lang="en-US" dirty="0"/>
              <a:t> Require android phone with camera.</a:t>
            </a:r>
            <a:endParaRPr lang="en-IN" dirty="0"/>
          </a:p>
        </p:txBody>
      </p:sp>
      <p:pic>
        <p:nvPicPr>
          <p:cNvPr id="6" name="Picture 5">
            <a:extLst>
              <a:ext uri="{FF2B5EF4-FFF2-40B4-BE49-F238E27FC236}">
                <a16:creationId xmlns:a16="http://schemas.microsoft.com/office/drawing/2014/main" id="{540B5CFC-5044-A8A0-97B9-29E9D92CDF38}"/>
              </a:ext>
            </a:extLst>
          </p:cNvPr>
          <p:cNvPicPr>
            <a:picLocks noChangeAspect="1"/>
          </p:cNvPicPr>
          <p:nvPr/>
        </p:nvPicPr>
        <p:blipFill>
          <a:blip r:embed="rId2"/>
          <a:stretch>
            <a:fillRect/>
          </a:stretch>
        </p:blipFill>
        <p:spPr>
          <a:xfrm>
            <a:off x="4822093" y="1094187"/>
            <a:ext cx="4321907" cy="5074023"/>
          </a:xfrm>
          <a:prstGeom prst="rect">
            <a:avLst/>
          </a:prstGeom>
          <a:ln w="57150">
            <a:solidFill>
              <a:schemeClr val="tx1">
                <a:lumMod val="95000"/>
                <a:lumOff val="5000"/>
              </a:schemeClr>
            </a:solidFill>
          </a:ln>
        </p:spPr>
      </p:pic>
    </p:spTree>
    <p:extLst>
      <p:ext uri="{BB962C8B-B14F-4D97-AF65-F5344CB8AC3E}">
        <p14:creationId xmlns:p14="http://schemas.microsoft.com/office/powerpoint/2010/main" val="1220692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 calcmode="lin" valueType="num">
                                      <p:cBhvr additive="base">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 calcmode="lin" valueType="num">
                                      <p:cBhvr additive="base">
                                        <p:cTn id="4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11" end="11"/>
                                            </p:txEl>
                                          </p:spTgt>
                                        </p:tgtEl>
                                        <p:attrNameLst>
                                          <p:attrName>style.visibility</p:attrName>
                                        </p:attrNameLst>
                                      </p:cBhvr>
                                      <p:to>
                                        <p:strVal val="visible"/>
                                      </p:to>
                                    </p:set>
                                    <p:anim calcmode="lin" valueType="num">
                                      <p:cBhvr additive="base">
                                        <p:cTn id="55"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2B38B-4A4C-2095-7FD8-12CF30DBE618}"/>
              </a:ext>
            </a:extLst>
          </p:cNvPr>
          <p:cNvSpPr txBox="1"/>
          <p:nvPr/>
        </p:nvSpPr>
        <p:spPr>
          <a:xfrm>
            <a:off x="1658470" y="619454"/>
            <a:ext cx="7117976" cy="584775"/>
          </a:xfrm>
          <a:prstGeom prst="rect">
            <a:avLst/>
          </a:prstGeom>
          <a:noFill/>
        </p:spPr>
        <p:txBody>
          <a:bodyPr wrap="square" rtlCol="0">
            <a:spAutoFit/>
          </a:bodyPr>
          <a:lstStyle/>
          <a:p>
            <a:r>
              <a:rPr lang="en-IN" sz="3200" i="1" dirty="0">
                <a:solidFill>
                  <a:srgbClr val="FF0000"/>
                </a:solidFill>
                <a:latin typeface="Comic Sans MS" panose="030F0702030302020204" pitchFamily="66" charset="0"/>
              </a:rPr>
              <a:t>Design Modelling Diagrams</a:t>
            </a:r>
          </a:p>
        </p:txBody>
      </p:sp>
      <p:pic>
        <p:nvPicPr>
          <p:cNvPr id="3" name="Picture 2">
            <a:extLst>
              <a:ext uri="{FF2B5EF4-FFF2-40B4-BE49-F238E27FC236}">
                <a16:creationId xmlns:a16="http://schemas.microsoft.com/office/drawing/2014/main" id="{F461B47C-44CB-3DED-FB2D-50FAA603E2A0}"/>
              </a:ext>
            </a:extLst>
          </p:cNvPr>
          <p:cNvPicPr>
            <a:picLocks noChangeAspect="1" noChangeArrowheads="1"/>
          </p:cNvPicPr>
          <p:nvPr/>
        </p:nvPicPr>
        <p:blipFill>
          <a:blip r:embed="rId2"/>
          <a:srcRect/>
          <a:stretch>
            <a:fillRect/>
          </a:stretch>
        </p:blipFill>
        <p:spPr bwMode="auto">
          <a:xfrm>
            <a:off x="7510585" y="1739153"/>
            <a:ext cx="2766646" cy="5118847"/>
          </a:xfrm>
          <a:prstGeom prst="rect">
            <a:avLst/>
          </a:prstGeom>
          <a:noFill/>
          <a:ln w="38100">
            <a:solidFill>
              <a:srgbClr val="00B0F0"/>
            </a:solidFill>
            <a:miter lim="800000"/>
            <a:headEnd/>
            <a:tailEnd/>
          </a:ln>
          <a:effectLst/>
        </p:spPr>
      </p:pic>
      <p:pic>
        <p:nvPicPr>
          <p:cNvPr id="5" name="Picture 4">
            <a:extLst>
              <a:ext uri="{FF2B5EF4-FFF2-40B4-BE49-F238E27FC236}">
                <a16:creationId xmlns:a16="http://schemas.microsoft.com/office/drawing/2014/main" id="{745B1EC4-B5AB-42FD-C0FA-A99151E8541C}"/>
              </a:ext>
            </a:extLst>
          </p:cNvPr>
          <p:cNvPicPr>
            <a:picLocks noChangeAspect="1"/>
          </p:cNvPicPr>
          <p:nvPr/>
        </p:nvPicPr>
        <p:blipFill>
          <a:blip r:embed="rId3"/>
          <a:stretch>
            <a:fillRect/>
          </a:stretch>
        </p:blipFill>
        <p:spPr>
          <a:xfrm>
            <a:off x="53789" y="1739153"/>
            <a:ext cx="2705042" cy="5118846"/>
          </a:xfrm>
          <a:prstGeom prst="rect">
            <a:avLst/>
          </a:prstGeom>
          <a:ln w="38100">
            <a:solidFill>
              <a:srgbClr val="7030A0"/>
            </a:solidFill>
          </a:ln>
        </p:spPr>
      </p:pic>
      <p:pic>
        <p:nvPicPr>
          <p:cNvPr id="1026" name="Picture 2" descr="See the source image">
            <a:extLst>
              <a:ext uri="{FF2B5EF4-FFF2-40B4-BE49-F238E27FC236}">
                <a16:creationId xmlns:a16="http://schemas.microsoft.com/office/drawing/2014/main" id="{C9F30A1B-0FDD-3CDF-2A4F-625CE81F24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324" y="1718521"/>
            <a:ext cx="3915508" cy="5118846"/>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8B2CDB-F6FE-1C0F-63C1-E4FFC0B7A740}"/>
              </a:ext>
            </a:extLst>
          </p:cNvPr>
          <p:cNvSpPr txBox="1"/>
          <p:nvPr/>
        </p:nvSpPr>
        <p:spPr>
          <a:xfrm>
            <a:off x="1057835" y="1328556"/>
            <a:ext cx="2115671" cy="369332"/>
          </a:xfrm>
          <a:prstGeom prst="rect">
            <a:avLst/>
          </a:prstGeom>
          <a:noFill/>
        </p:spPr>
        <p:txBody>
          <a:bodyPr wrap="square" rtlCol="0">
            <a:spAutoFit/>
          </a:bodyPr>
          <a:lstStyle/>
          <a:p>
            <a:r>
              <a:rPr lang="en-IN" b="1" i="1" u="sng" dirty="0">
                <a:solidFill>
                  <a:srgbClr val="7030A0"/>
                </a:solidFill>
              </a:rPr>
              <a:t>SEQUENCE</a:t>
            </a:r>
          </a:p>
        </p:txBody>
      </p:sp>
      <p:sp>
        <p:nvSpPr>
          <p:cNvPr id="7" name="TextBox 6">
            <a:extLst>
              <a:ext uri="{FF2B5EF4-FFF2-40B4-BE49-F238E27FC236}">
                <a16:creationId xmlns:a16="http://schemas.microsoft.com/office/drawing/2014/main" id="{CED04BD0-A9D4-62BF-240C-1887EBB4B294}"/>
              </a:ext>
            </a:extLst>
          </p:cNvPr>
          <p:cNvSpPr txBox="1"/>
          <p:nvPr/>
        </p:nvSpPr>
        <p:spPr>
          <a:xfrm>
            <a:off x="3984236" y="1349189"/>
            <a:ext cx="2034989" cy="369332"/>
          </a:xfrm>
          <a:prstGeom prst="rect">
            <a:avLst/>
          </a:prstGeom>
          <a:noFill/>
        </p:spPr>
        <p:txBody>
          <a:bodyPr wrap="square" rtlCol="0">
            <a:spAutoFit/>
          </a:bodyPr>
          <a:lstStyle/>
          <a:p>
            <a:r>
              <a:rPr lang="en-IN" b="1" i="1" u="sng" dirty="0">
                <a:solidFill>
                  <a:srgbClr val="00B050"/>
                </a:solidFill>
              </a:rPr>
              <a:t>USE - CASE</a:t>
            </a:r>
          </a:p>
        </p:txBody>
      </p:sp>
      <p:sp>
        <p:nvSpPr>
          <p:cNvPr id="8" name="TextBox 7">
            <a:extLst>
              <a:ext uri="{FF2B5EF4-FFF2-40B4-BE49-F238E27FC236}">
                <a16:creationId xmlns:a16="http://schemas.microsoft.com/office/drawing/2014/main" id="{4A1C0408-DFA4-5FC6-6C01-8F8428B2976A}"/>
              </a:ext>
            </a:extLst>
          </p:cNvPr>
          <p:cNvSpPr txBox="1"/>
          <p:nvPr/>
        </p:nvSpPr>
        <p:spPr>
          <a:xfrm>
            <a:off x="9493624" y="1328556"/>
            <a:ext cx="1541929" cy="369332"/>
          </a:xfrm>
          <a:prstGeom prst="rect">
            <a:avLst/>
          </a:prstGeom>
          <a:noFill/>
        </p:spPr>
        <p:txBody>
          <a:bodyPr wrap="square" rtlCol="0">
            <a:spAutoFit/>
          </a:bodyPr>
          <a:lstStyle/>
          <a:p>
            <a:r>
              <a:rPr lang="en-IN" b="1" i="1" u="sng" dirty="0">
                <a:solidFill>
                  <a:srgbClr val="00B0F0"/>
                </a:solidFill>
              </a:rPr>
              <a:t>FLOW</a:t>
            </a:r>
          </a:p>
        </p:txBody>
      </p:sp>
    </p:spTree>
    <p:extLst>
      <p:ext uri="{BB962C8B-B14F-4D97-AF65-F5344CB8AC3E}">
        <p14:creationId xmlns:p14="http://schemas.microsoft.com/office/powerpoint/2010/main" val="1275090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21F517-542A-223C-0473-BD861643E484}"/>
              </a:ext>
            </a:extLst>
          </p:cNvPr>
          <p:cNvSpPr txBox="1"/>
          <p:nvPr/>
        </p:nvSpPr>
        <p:spPr>
          <a:xfrm>
            <a:off x="1712260" y="636494"/>
            <a:ext cx="4957482" cy="584775"/>
          </a:xfrm>
          <a:prstGeom prst="rect">
            <a:avLst/>
          </a:prstGeom>
          <a:noFill/>
        </p:spPr>
        <p:txBody>
          <a:bodyPr wrap="square" rtlCol="0">
            <a:spAutoFit/>
          </a:bodyPr>
          <a:lstStyle/>
          <a:p>
            <a:r>
              <a:rPr lang="en-IN" sz="3200" i="1" dirty="0">
                <a:solidFill>
                  <a:schemeClr val="bg2">
                    <a:lumMod val="50000"/>
                  </a:schemeClr>
                </a:solidFill>
                <a:latin typeface="Comic Sans MS" panose="030F0702030302020204" pitchFamily="66" charset="0"/>
                <a:ea typeface="Cascadia Mono ExtraLight" panose="020B0609020000020004" pitchFamily="49" charset="0"/>
                <a:cs typeface="Cascadia Mono ExtraLight" panose="020B0609020000020004" pitchFamily="49" charset="0"/>
              </a:rPr>
              <a:t>Articles</a:t>
            </a:r>
          </a:p>
        </p:txBody>
      </p:sp>
      <p:pic>
        <p:nvPicPr>
          <p:cNvPr id="4" name="Picture 3">
            <a:extLst>
              <a:ext uri="{FF2B5EF4-FFF2-40B4-BE49-F238E27FC236}">
                <a16:creationId xmlns:a16="http://schemas.microsoft.com/office/drawing/2014/main" id="{0477B841-DB3F-3653-EC36-28133628A5DC}"/>
              </a:ext>
            </a:extLst>
          </p:cNvPr>
          <p:cNvPicPr>
            <a:picLocks noChangeAspect="1"/>
          </p:cNvPicPr>
          <p:nvPr/>
        </p:nvPicPr>
        <p:blipFill>
          <a:blip r:embed="rId2"/>
          <a:stretch>
            <a:fillRect/>
          </a:stretch>
        </p:blipFill>
        <p:spPr>
          <a:xfrm>
            <a:off x="340659" y="1371600"/>
            <a:ext cx="5559956" cy="5334000"/>
          </a:xfrm>
          <a:prstGeom prst="rect">
            <a:avLst/>
          </a:prstGeom>
          <a:ln w="38100">
            <a:solidFill>
              <a:schemeClr val="tx1">
                <a:lumMod val="95000"/>
                <a:lumOff val="5000"/>
              </a:schemeClr>
            </a:solidFill>
          </a:ln>
        </p:spPr>
      </p:pic>
      <p:pic>
        <p:nvPicPr>
          <p:cNvPr id="6" name="Picture 5">
            <a:extLst>
              <a:ext uri="{FF2B5EF4-FFF2-40B4-BE49-F238E27FC236}">
                <a16:creationId xmlns:a16="http://schemas.microsoft.com/office/drawing/2014/main" id="{77AD31D3-4A28-777D-81E5-F94FFB6FD154}"/>
              </a:ext>
            </a:extLst>
          </p:cNvPr>
          <p:cNvPicPr>
            <a:picLocks noChangeAspect="1"/>
          </p:cNvPicPr>
          <p:nvPr/>
        </p:nvPicPr>
        <p:blipFill>
          <a:blip r:embed="rId3"/>
          <a:stretch>
            <a:fillRect/>
          </a:stretch>
        </p:blipFill>
        <p:spPr>
          <a:xfrm>
            <a:off x="6221049" y="2599766"/>
            <a:ext cx="3399691" cy="4105834"/>
          </a:xfrm>
          <a:prstGeom prst="rect">
            <a:avLst/>
          </a:prstGeom>
          <a:ln w="38100">
            <a:solidFill>
              <a:schemeClr val="tx1"/>
            </a:solidFill>
          </a:ln>
        </p:spPr>
      </p:pic>
      <p:pic>
        <p:nvPicPr>
          <p:cNvPr id="5" name="Picture 4">
            <a:extLst>
              <a:ext uri="{FF2B5EF4-FFF2-40B4-BE49-F238E27FC236}">
                <a16:creationId xmlns:a16="http://schemas.microsoft.com/office/drawing/2014/main" id="{FFAD8DD6-568B-E7DC-85E4-A491C0770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5168" y="152400"/>
            <a:ext cx="2221199" cy="1828800"/>
          </a:xfrm>
          <a:prstGeom prst="rect">
            <a:avLst/>
          </a:prstGeom>
        </p:spPr>
      </p:pic>
    </p:spTree>
    <p:extLst>
      <p:ext uri="{BB962C8B-B14F-4D97-AF65-F5344CB8AC3E}">
        <p14:creationId xmlns:p14="http://schemas.microsoft.com/office/powerpoint/2010/main" val="2193409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E5CFB7-F156-3383-4737-E78AAD8C5D9A}"/>
              </a:ext>
            </a:extLst>
          </p:cNvPr>
          <p:cNvSpPr txBox="1"/>
          <p:nvPr/>
        </p:nvSpPr>
        <p:spPr>
          <a:xfrm>
            <a:off x="1739152" y="678585"/>
            <a:ext cx="6364942" cy="584775"/>
          </a:xfrm>
          <a:prstGeom prst="rect">
            <a:avLst/>
          </a:prstGeom>
          <a:noFill/>
        </p:spPr>
        <p:txBody>
          <a:bodyPr wrap="square" rtlCol="0">
            <a:spAutoFit/>
          </a:bodyPr>
          <a:lstStyle/>
          <a:p>
            <a:r>
              <a:rPr lang="en-IN" sz="3200" i="1" dirty="0">
                <a:solidFill>
                  <a:srgbClr val="00B0F0"/>
                </a:solidFill>
                <a:latin typeface="Comic Sans MS" panose="030F0702030302020204" pitchFamily="66" charset="0"/>
              </a:rPr>
              <a:t>Required Data Base &amp; Tools</a:t>
            </a:r>
          </a:p>
        </p:txBody>
      </p:sp>
      <p:sp>
        <p:nvSpPr>
          <p:cNvPr id="3" name="TextBox 2">
            <a:extLst>
              <a:ext uri="{FF2B5EF4-FFF2-40B4-BE49-F238E27FC236}">
                <a16:creationId xmlns:a16="http://schemas.microsoft.com/office/drawing/2014/main" id="{E6402260-E00F-2FEC-43EA-7ED34E87D285}"/>
              </a:ext>
            </a:extLst>
          </p:cNvPr>
          <p:cNvSpPr txBox="1"/>
          <p:nvPr/>
        </p:nvSpPr>
        <p:spPr>
          <a:xfrm>
            <a:off x="445478" y="1629902"/>
            <a:ext cx="5228492" cy="3416320"/>
          </a:xfrm>
          <a:prstGeom prst="rect">
            <a:avLst/>
          </a:prstGeom>
          <a:noFill/>
          <a:ln w="38100">
            <a:solidFill>
              <a:srgbClr val="D60093"/>
            </a:solidFill>
          </a:ln>
        </p:spPr>
        <p:txBody>
          <a:bodyPr wrap="square" rtlCol="0">
            <a:spAutoFit/>
          </a:bodyPr>
          <a:lstStyle/>
          <a:p>
            <a:r>
              <a:rPr lang="en-US" sz="1800" dirty="0"/>
              <a:t>Database is responsible for storing all information in well-defined format. Also it responses to the queries fired by client to add, update, remove or search records. In Our project we have used</a:t>
            </a:r>
          </a:p>
          <a:p>
            <a:pPr marL="285750" indent="-285750">
              <a:buFont typeface="Wingdings" panose="05000000000000000000" pitchFamily="2" charset="2"/>
              <a:buChar char="Ø"/>
            </a:pPr>
            <a:r>
              <a:rPr lang="en-IN" sz="1800" dirty="0" err="1"/>
              <a:t>Pycharm</a:t>
            </a:r>
            <a:endParaRPr lang="en-IN" sz="1800" dirty="0"/>
          </a:p>
          <a:p>
            <a:pPr marL="285750" indent="-285750">
              <a:buFont typeface="Wingdings" panose="05000000000000000000" pitchFamily="2" charset="2"/>
              <a:buChar char="Ø"/>
            </a:pPr>
            <a:r>
              <a:rPr lang="en-IN" sz="1800" dirty="0"/>
              <a:t>SDK</a:t>
            </a:r>
          </a:p>
          <a:p>
            <a:pPr marL="285750" indent="-285750">
              <a:buFont typeface="Wingdings" panose="05000000000000000000" pitchFamily="2" charset="2"/>
              <a:buChar char="Ø"/>
            </a:pPr>
            <a:r>
              <a:rPr lang="en-IN" dirty="0" err="1"/>
              <a:t>PythonTwinker</a:t>
            </a:r>
            <a:endParaRPr lang="en-IN" dirty="0"/>
          </a:p>
          <a:p>
            <a:pPr marL="285750" indent="-285750">
              <a:buFont typeface="Wingdings" panose="05000000000000000000" pitchFamily="2" charset="2"/>
              <a:buChar char="Ø"/>
            </a:pPr>
            <a:r>
              <a:rPr lang="en-IN" sz="1800" dirty="0" err="1"/>
              <a:t>StarUML</a:t>
            </a:r>
            <a:endParaRPr lang="en-IN" sz="1800" dirty="0"/>
          </a:p>
          <a:p>
            <a:pPr marL="285750" indent="-285750">
              <a:buFont typeface="Wingdings" panose="05000000000000000000" pitchFamily="2" charset="2"/>
              <a:buChar char="Ø"/>
            </a:pPr>
            <a:r>
              <a:rPr lang="en-IN" sz="1800" dirty="0"/>
              <a:t>XAMPP Server with  APACHE and MYSQL database to store information.</a:t>
            </a:r>
          </a:p>
          <a:p>
            <a:endParaRPr lang="en-IN" dirty="0"/>
          </a:p>
        </p:txBody>
      </p:sp>
      <p:sp>
        <p:nvSpPr>
          <p:cNvPr id="4" name="TextBox 3">
            <a:extLst>
              <a:ext uri="{FF2B5EF4-FFF2-40B4-BE49-F238E27FC236}">
                <a16:creationId xmlns:a16="http://schemas.microsoft.com/office/drawing/2014/main" id="{58268531-474B-33E2-916A-4EE4005ABD9D}"/>
              </a:ext>
            </a:extLst>
          </p:cNvPr>
          <p:cNvSpPr txBox="1"/>
          <p:nvPr/>
        </p:nvSpPr>
        <p:spPr>
          <a:xfrm>
            <a:off x="6307015" y="3323325"/>
            <a:ext cx="2891693" cy="2862322"/>
          </a:xfrm>
          <a:prstGeom prst="rect">
            <a:avLst/>
          </a:prstGeom>
          <a:noFill/>
          <a:ln w="38100">
            <a:solidFill>
              <a:srgbClr val="7030A0"/>
            </a:solidFill>
            <a:prstDash val="solid"/>
          </a:ln>
        </p:spPr>
        <p:txBody>
          <a:bodyPr wrap="square" rtlCol="0">
            <a:spAutoFit/>
          </a:bodyPr>
          <a:lstStyle/>
          <a:p>
            <a:r>
              <a:rPr lang="en-IN" dirty="0"/>
              <a:t>A. Hardware Requirement: </a:t>
            </a:r>
          </a:p>
          <a:p>
            <a:r>
              <a:rPr lang="en-IN" dirty="0"/>
              <a:t>Processor: Intel 1.66GHz Processor Pentium 4 </a:t>
            </a:r>
          </a:p>
          <a:p>
            <a:r>
              <a:rPr lang="en-IN" dirty="0"/>
              <a:t>RAM: 256MB Hard disk: 80GB </a:t>
            </a:r>
          </a:p>
          <a:p>
            <a:r>
              <a:rPr lang="en-IN" dirty="0"/>
              <a:t>Device: GPRS enabled Mobile Phone with Android </a:t>
            </a:r>
          </a:p>
          <a:p>
            <a:r>
              <a:rPr lang="en-IN" dirty="0"/>
              <a:t>OS</a:t>
            </a:r>
          </a:p>
        </p:txBody>
      </p:sp>
      <p:sp>
        <p:nvSpPr>
          <p:cNvPr id="6" name="TextBox 5">
            <a:extLst>
              <a:ext uri="{FF2B5EF4-FFF2-40B4-BE49-F238E27FC236}">
                <a16:creationId xmlns:a16="http://schemas.microsoft.com/office/drawing/2014/main" id="{16588F8D-8A9A-D194-6D46-DC6991D006CC}"/>
              </a:ext>
            </a:extLst>
          </p:cNvPr>
          <p:cNvSpPr txBox="1"/>
          <p:nvPr/>
        </p:nvSpPr>
        <p:spPr>
          <a:xfrm>
            <a:off x="2032002" y="5151154"/>
            <a:ext cx="3118338" cy="523220"/>
          </a:xfrm>
          <a:prstGeom prst="rect">
            <a:avLst/>
          </a:prstGeom>
          <a:noFill/>
          <a:ln w="38100">
            <a:noFill/>
          </a:ln>
        </p:spPr>
        <p:txBody>
          <a:bodyPr wrap="square" rtlCol="0">
            <a:spAutoFit/>
          </a:bodyPr>
          <a:lstStyle/>
          <a:p>
            <a:r>
              <a:rPr lang="en-IN" sz="2800" b="1" i="1" dirty="0">
                <a:solidFill>
                  <a:srgbClr val="D60093"/>
                </a:solidFill>
                <a:latin typeface="Ink Free" panose="03080402000500000000" pitchFamily="66" charset="0"/>
              </a:rPr>
              <a:t>HARD WARE</a:t>
            </a:r>
          </a:p>
        </p:txBody>
      </p:sp>
      <p:sp>
        <p:nvSpPr>
          <p:cNvPr id="7" name="TextBox 6">
            <a:extLst>
              <a:ext uri="{FF2B5EF4-FFF2-40B4-BE49-F238E27FC236}">
                <a16:creationId xmlns:a16="http://schemas.microsoft.com/office/drawing/2014/main" id="{BDE2B06E-FFF6-AE46-2941-68EC0D254550}"/>
              </a:ext>
            </a:extLst>
          </p:cNvPr>
          <p:cNvSpPr txBox="1"/>
          <p:nvPr/>
        </p:nvSpPr>
        <p:spPr>
          <a:xfrm>
            <a:off x="6596186" y="2691731"/>
            <a:ext cx="2328983" cy="523220"/>
          </a:xfrm>
          <a:prstGeom prst="rect">
            <a:avLst/>
          </a:prstGeom>
          <a:noFill/>
          <a:ln w="38100">
            <a:noFill/>
            <a:prstDash val="solid"/>
          </a:ln>
        </p:spPr>
        <p:txBody>
          <a:bodyPr wrap="square" rtlCol="0">
            <a:spAutoFit/>
          </a:bodyPr>
          <a:lstStyle/>
          <a:p>
            <a:r>
              <a:rPr lang="en-IN" sz="2800" b="1" i="1" dirty="0">
                <a:solidFill>
                  <a:srgbClr val="7030A0"/>
                </a:solidFill>
                <a:latin typeface="Ink Free" panose="03080402000500000000" pitchFamily="66" charset="0"/>
              </a:rPr>
              <a:t>SOFT WARE</a:t>
            </a:r>
          </a:p>
        </p:txBody>
      </p:sp>
      <p:pic>
        <p:nvPicPr>
          <p:cNvPr id="1026" name="Picture 2" descr="See the source image">
            <a:extLst>
              <a:ext uri="{FF2B5EF4-FFF2-40B4-BE49-F238E27FC236}">
                <a16:creationId xmlns:a16="http://schemas.microsoft.com/office/drawing/2014/main" id="{C4D7FBEA-694E-7DD7-89EB-92495A375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185" y="426735"/>
            <a:ext cx="1781907" cy="195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76880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489</TotalTime>
  <Words>394</Words>
  <Application>Microsoft Office PowerPoint</Application>
  <PresentationFormat>Widescreen</PresentationFormat>
  <Paragraphs>71</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Algerian</vt:lpstr>
      <vt:lpstr>Arial</vt:lpstr>
      <vt:lpstr>Candara Light</vt:lpstr>
      <vt:lpstr>Comic Sans MS</vt:lpstr>
      <vt:lpstr>Ink Free</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manasahanumanthu01@gmail.com</dc:creator>
  <cp:lastModifiedBy>manasahanumanthu01@gmail.com</cp:lastModifiedBy>
  <cp:revision>3</cp:revision>
  <dcterms:created xsi:type="dcterms:W3CDTF">2022-08-07T11:13:33Z</dcterms:created>
  <dcterms:modified xsi:type="dcterms:W3CDTF">2022-08-10T09:38:28Z</dcterms:modified>
</cp:coreProperties>
</file>